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sldIdLst>
    <p:sldId id="276" r:id="rId2"/>
    <p:sldId id="266" r:id="rId3"/>
    <p:sldId id="256" r:id="rId4"/>
    <p:sldId id="282" r:id="rId5"/>
    <p:sldId id="258" r:id="rId6"/>
    <p:sldId id="269" r:id="rId7"/>
    <p:sldId id="286" r:id="rId8"/>
    <p:sldId id="268" r:id="rId9"/>
    <p:sldId id="277" r:id="rId10"/>
    <p:sldId id="283" r:id="rId11"/>
    <p:sldId id="284" r:id="rId12"/>
    <p:sldId id="262" r:id="rId13"/>
    <p:sldId id="272" r:id="rId14"/>
    <p:sldId id="275" r:id="rId15"/>
    <p:sldId id="260" r:id="rId16"/>
    <p:sldId id="273" r:id="rId17"/>
    <p:sldId id="261" r:id="rId18"/>
    <p:sldId id="267" r:id="rId19"/>
    <p:sldId id="279" r:id="rId20"/>
    <p:sldId id="265" r:id="rId21"/>
    <p:sldId id="270" r:id="rId22"/>
    <p:sldId id="271" r:id="rId23"/>
    <p:sldId id="285" r:id="rId24"/>
    <p:sldId id="263" r:id="rId25"/>
    <p:sldId id="280" r:id="rId26"/>
    <p:sldId id="281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6" autoAdjust="0"/>
    <p:restoredTop sz="94660"/>
  </p:normalViewPr>
  <p:slideViewPr>
    <p:cSldViewPr snapToGrid="0">
      <p:cViewPr varScale="1">
        <p:scale>
          <a:sx n="88" d="100"/>
          <a:sy n="88" d="100"/>
        </p:scale>
        <p:origin x="403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85E66-3D42-41BA-B121-9AA05490A10A}" type="datetimeFigureOut">
              <a:rPr lang="ru-RU" smtClean="0"/>
              <a:pPr/>
              <a:t>05.02.2026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8ED4D-6BBD-44E9-BF9E-79AE78822F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424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85E66-3D42-41BA-B121-9AA05490A10A}" type="datetimeFigureOut">
              <a:rPr lang="ru-RU" smtClean="0"/>
              <a:pPr/>
              <a:t>05.02.2026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8ED4D-6BBD-44E9-BF9E-79AE78822F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501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85E66-3D42-41BA-B121-9AA05490A10A}" type="datetimeFigureOut">
              <a:rPr lang="ru-RU" smtClean="0"/>
              <a:pPr/>
              <a:t>05.02.2026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8ED4D-6BBD-44E9-BF9E-79AE78822F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23421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85E66-3D42-41BA-B121-9AA05490A10A}" type="datetimeFigureOut">
              <a:rPr lang="ru-RU" smtClean="0"/>
              <a:pPr/>
              <a:t>05.02.2026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8ED4D-6BBD-44E9-BF9E-79AE78822F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60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85E66-3D42-41BA-B121-9AA05490A10A}" type="datetimeFigureOut">
              <a:rPr lang="ru-RU" smtClean="0"/>
              <a:pPr/>
              <a:t>05.02.2026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8ED4D-6BBD-44E9-BF9E-79AE78822F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836029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85E66-3D42-41BA-B121-9AA05490A10A}" type="datetimeFigureOut">
              <a:rPr lang="ru-RU" smtClean="0"/>
              <a:pPr/>
              <a:t>05.02.2026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8ED4D-6BBD-44E9-BF9E-79AE78822F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9091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85E66-3D42-41BA-B121-9AA05490A10A}" type="datetimeFigureOut">
              <a:rPr lang="ru-RU" smtClean="0"/>
              <a:pPr/>
              <a:t>05.02.2026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8ED4D-6BBD-44E9-BF9E-79AE78822F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054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85E66-3D42-41BA-B121-9AA05490A10A}" type="datetimeFigureOut">
              <a:rPr lang="ru-RU" smtClean="0"/>
              <a:pPr/>
              <a:t>05.02.2026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8ED4D-6BBD-44E9-BF9E-79AE78822F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976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85E66-3D42-41BA-B121-9AA05490A10A}" type="datetimeFigureOut">
              <a:rPr lang="ru-RU" smtClean="0"/>
              <a:pPr/>
              <a:t>05.02.2026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8ED4D-6BBD-44E9-BF9E-79AE78822F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90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85E66-3D42-41BA-B121-9AA05490A10A}" type="datetimeFigureOut">
              <a:rPr lang="ru-RU" smtClean="0"/>
              <a:pPr/>
              <a:t>05.02.2026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8ED4D-6BBD-44E9-BF9E-79AE78822F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614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85E66-3D42-41BA-B121-9AA05490A10A}" type="datetimeFigureOut">
              <a:rPr lang="ru-RU" smtClean="0"/>
              <a:pPr/>
              <a:t>05.02.2026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8ED4D-6BBD-44E9-BF9E-79AE78822F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513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85E66-3D42-41BA-B121-9AA05490A10A}" type="datetimeFigureOut">
              <a:rPr lang="ru-RU" smtClean="0"/>
              <a:pPr/>
              <a:t>05.02.2026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8ED4D-6BBD-44E9-BF9E-79AE78822F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268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85E66-3D42-41BA-B121-9AA05490A10A}" type="datetimeFigureOut">
              <a:rPr lang="ru-RU" smtClean="0"/>
              <a:pPr/>
              <a:t>05.02.2026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8ED4D-6BBD-44E9-BF9E-79AE78822F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333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85E66-3D42-41BA-B121-9AA05490A10A}" type="datetimeFigureOut">
              <a:rPr lang="ru-RU" smtClean="0"/>
              <a:pPr/>
              <a:t>05.02.2026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8ED4D-6BBD-44E9-BF9E-79AE78822F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171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85E66-3D42-41BA-B121-9AA05490A10A}" type="datetimeFigureOut">
              <a:rPr lang="ru-RU" smtClean="0"/>
              <a:pPr/>
              <a:t>05.02.2026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8ED4D-6BBD-44E9-BF9E-79AE78822F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569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85E66-3D42-41BA-B121-9AA05490A10A}" type="datetimeFigureOut">
              <a:rPr lang="ru-RU" smtClean="0"/>
              <a:pPr/>
              <a:t>05.02.2026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8ED4D-6BBD-44E9-BF9E-79AE78822F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100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85E66-3D42-41BA-B121-9AA05490A10A}" type="datetimeFigureOut">
              <a:rPr lang="ru-RU" smtClean="0"/>
              <a:pPr/>
              <a:t>05.02.2026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868ED4D-6BBD-44E9-BF9E-79AE78822F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853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E:\&#1056;&#1040;&#1041;&#1054;&#1058;&#1040;\&#1087;&#1088;&#1086;&#1092;&#1089;&#1086;&#1102;&#1079;\2026\&#1055;&#1088;&#1077;&#1079;&#1077;&#1085;&#1090;&#1072;&#1094;&#1080;&#1103;\584.mp4" TargetMode="External"/><Relationship Id="rId1" Type="http://schemas.microsoft.com/office/2007/relationships/media" Target="file:///E:\&#1056;&#1040;&#1041;&#1054;&#1058;&#1040;\&#1087;&#1088;&#1086;&#1092;&#1089;&#1086;&#1102;&#1079;\2026\&#1055;&#1088;&#1077;&#1079;&#1077;&#1085;&#1090;&#1072;&#1094;&#1080;&#1103;\584.mp4" TargetMode="Externa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40" y="108857"/>
            <a:ext cx="9353911" cy="670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938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05" y="87085"/>
            <a:ext cx="11899810" cy="670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39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56" y="103894"/>
            <a:ext cx="11795307" cy="6649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14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17" y="72683"/>
            <a:ext cx="9346210" cy="664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45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12" y="97588"/>
            <a:ext cx="9963243" cy="664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27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963" y="0"/>
            <a:ext cx="5079819" cy="677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13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03" y="113210"/>
            <a:ext cx="8865326" cy="6648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4930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64" y="113212"/>
            <a:ext cx="8865325" cy="664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9501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238" y="78377"/>
            <a:ext cx="6022488" cy="6613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6185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37" y="0"/>
            <a:ext cx="6927927" cy="679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9496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07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300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893386" cy="391885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КОРПОРАТИВНАЯ ПРОГРАММА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«Сохранение и укрепление здоровья работников на рабочих местах</a:t>
            </a:r>
            <a:r>
              <a:rPr lang="ru-RU" dirty="0" smtClean="0">
                <a:solidFill>
                  <a:srgbClr val="FF0000"/>
                </a:solidFill>
              </a:rPr>
              <a:t>».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Сохранение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укрепление здоровья работников путем поощрения здорового образа жизни, расширения мер профилактики заболеваний, формирование здорового климата в коллективе, повышение эффективности деятельности всех работников.</a:t>
            </a:r>
            <a:b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7727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" y="111034"/>
            <a:ext cx="8961120" cy="672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4189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10" y="152399"/>
            <a:ext cx="8908868" cy="668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2205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49" y="74024"/>
            <a:ext cx="8952411" cy="671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395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283" y="69668"/>
            <a:ext cx="3092959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923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45" y="161108"/>
            <a:ext cx="8900161" cy="667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9642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96" y="80387"/>
            <a:ext cx="9883406" cy="659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1416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17" y="52252"/>
            <a:ext cx="9074331" cy="680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537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23703" y="1280160"/>
            <a:ext cx="7480663" cy="4235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5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sz="15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 программы:</a:t>
            </a:r>
            <a:endParaRPr lang="ru-RU" sz="15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5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5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Увеличение продолжительности жизни работников;</a:t>
            </a:r>
          </a:p>
          <a:p>
            <a:pPr marL="742950" lvl="1" indent="-28575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Увеличение трудового долголетия работников; </a:t>
            </a:r>
          </a:p>
          <a:p>
            <a:pPr marL="742950" lvl="1" indent="-28575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Укрепление здоровья работников; </a:t>
            </a:r>
          </a:p>
          <a:p>
            <a:pPr marL="742950" lvl="1" indent="-28575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безопасных и комфортных условий труда;</a:t>
            </a:r>
          </a:p>
          <a:p>
            <a:pPr marL="742950" lvl="1" indent="-28575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Предупреждение травматизма и профессиональных заболеваний;</a:t>
            </a:r>
          </a:p>
          <a:p>
            <a:pPr marL="742950" lvl="1" indent="-28575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Снижение уровня заболеваемости, восстановление трудового потенциала работников; </a:t>
            </a:r>
          </a:p>
          <a:p>
            <a:pPr marL="742950" lvl="1" indent="-28575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отдыха работников;</a:t>
            </a:r>
          </a:p>
          <a:p>
            <a:pPr marL="742950" lvl="1" indent="-28575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благоприятного социально-психологического климата в коллективе; </a:t>
            </a:r>
          </a:p>
          <a:p>
            <a:pPr marL="742950" lvl="1" indent="-28575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психологической и физической устойчивости работников, профилактика эмоционального выгорания; </a:t>
            </a:r>
          </a:p>
          <a:p>
            <a:pPr marL="742950" lvl="1" indent="-28575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производительности труда и конкурентоспособности учреждения; </a:t>
            </a:r>
          </a:p>
          <a:p>
            <a:pPr marL="742950" lvl="1" indent="-28575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Совершенствование работы спортивно-оздоровительных мероприятий.</a:t>
            </a:r>
            <a:endParaRPr lang="ru-RU" sz="1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899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62" y="85411"/>
            <a:ext cx="8922936" cy="669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245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084" y="142983"/>
            <a:ext cx="8029303" cy="659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83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06" y="0"/>
            <a:ext cx="7329322" cy="6779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39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584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9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4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06" y="66751"/>
            <a:ext cx="11899810" cy="670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80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87" y="101758"/>
            <a:ext cx="11760473" cy="662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95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685</TotalTime>
  <Words>2</Words>
  <Application>Microsoft Office PowerPoint</Application>
  <PresentationFormat>Широкоэкранный</PresentationFormat>
  <Paragraphs>15</Paragraphs>
  <Slides>26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Arial</vt:lpstr>
      <vt:lpstr>Calibri</vt:lpstr>
      <vt:lpstr>Times New Roman</vt:lpstr>
      <vt:lpstr>Trebuchet MS</vt:lpstr>
      <vt:lpstr>Wingdings 3</vt:lpstr>
      <vt:lpstr>Аспект</vt:lpstr>
      <vt:lpstr>Презентация PowerPoint</vt:lpstr>
      <vt:lpstr>КОРПОРАТИВНАЯ ПРОГРАММА «Сохранение и укрепление здоровья работников на рабочих местах». Цель: Сохранение и укрепление здоровья работников путем поощрения здорового образа жизни, расширения мер профилактики заболеваний, формирование здорового климата в коллективе, повышение эффективности деятельности всех работников.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36</cp:revision>
  <dcterms:created xsi:type="dcterms:W3CDTF">2024-11-18T11:53:26Z</dcterms:created>
  <dcterms:modified xsi:type="dcterms:W3CDTF">2026-02-05T10:42:22Z</dcterms:modified>
</cp:coreProperties>
</file>